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lear Sans Bold" charset="1" panose="020B0803030202020304"/>
      <p:regular r:id="rId19"/>
    </p:embeddedFont>
    <p:embeddedFont>
      <p:font typeface="Clear Sans" charset="1" panose="020B0503030202020304"/>
      <p:regular r:id="rId20"/>
    </p:embeddedFont>
    <p:embeddedFont>
      <p:font typeface="Canva Sans Bold" charset="1" panose="020B08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VAGYq4zNvpM.mp4" Type="http://schemas.openxmlformats.org/officeDocument/2006/relationships/video"/><Relationship Id="rId4" Target="../media/VAGYq4zNvpM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2A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725331" cy="10287000"/>
          </a:xfrm>
          <a:prstGeom prst="rect">
            <a:avLst/>
          </a:prstGeom>
          <a:solidFill>
            <a:srgbClr val="FDFBFF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725331" cy="5143500"/>
          </a:xfrm>
          <a:prstGeom prst="rect">
            <a:avLst/>
          </a:prstGeom>
          <a:solidFill>
            <a:srgbClr val="E0DBE9"/>
          </a:solid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98237" y="7539285"/>
            <a:ext cx="528857" cy="351930"/>
          </a:xfrm>
          <a:custGeom>
            <a:avLst/>
            <a:gdLst/>
            <a:ahLst/>
            <a:cxnLst/>
            <a:rect r="r" b="b" t="t" l="l"/>
            <a:pathLst>
              <a:path h="351930" w="528857">
                <a:moveTo>
                  <a:pt x="0" y="0"/>
                </a:moveTo>
                <a:lnTo>
                  <a:pt x="528857" y="0"/>
                </a:lnTo>
                <a:lnTo>
                  <a:pt x="528857" y="351930"/>
                </a:lnTo>
                <a:lnTo>
                  <a:pt x="0" y="351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740845" y="3114880"/>
            <a:ext cx="11706794" cy="5212241"/>
            <a:chOff x="0" y="0"/>
            <a:chExt cx="15609058" cy="694965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00025"/>
              <a:ext cx="15609058" cy="3769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701"/>
                </a:lnSpc>
              </a:pPr>
              <a:r>
                <a:rPr lang="en-US" sz="10701" b="true">
                  <a:solidFill>
                    <a:srgbClr val="FDFBFF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4 DOF ROBOT ARM</a:t>
              </a:r>
            </a:p>
            <a:p>
              <a:pPr algn="l">
                <a:lnSpc>
                  <a:spcPts val="10701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809070"/>
              <a:ext cx="9611598" cy="21405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89"/>
                </a:lnSpc>
              </a:pPr>
              <a:r>
                <a:rPr lang="en-US" sz="2899" spc="115">
                  <a:solidFill>
                    <a:srgbClr val="FDFBF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D.M.S.P. Dissanayaka - 210141U</a:t>
              </a:r>
            </a:p>
            <a:p>
              <a:pPr algn="l">
                <a:lnSpc>
                  <a:spcPts val="3189"/>
                </a:lnSpc>
              </a:pPr>
              <a:r>
                <a:rPr lang="en-US" sz="2899" spc="115">
                  <a:solidFill>
                    <a:srgbClr val="FDFBF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P.N. Kulasingham - 210303U</a:t>
              </a:r>
            </a:p>
            <a:p>
              <a:pPr algn="l">
                <a:lnSpc>
                  <a:spcPts val="3189"/>
                </a:lnSpc>
              </a:pPr>
              <a:r>
                <a:rPr lang="en-US" sz="2899" spc="115">
                  <a:solidFill>
                    <a:srgbClr val="FDFBF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M.P.D.N. Wickramasingha - 210705E</a:t>
              </a:r>
            </a:p>
            <a:p>
              <a:pPr algn="l">
                <a:lnSpc>
                  <a:spcPts val="30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688005" y="1283940"/>
            <a:ext cx="432839" cy="246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3"/>
              </a:lnSpc>
            </a:pPr>
            <a:r>
              <a:rPr lang="en-US" b="true" sz="1973">
                <a:solidFill>
                  <a:srgbClr val="3A2A6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KC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2A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725331" cy="10287000"/>
          </a:xfrm>
          <a:prstGeom prst="rect">
            <a:avLst/>
          </a:prstGeom>
          <a:solidFill>
            <a:srgbClr val="FDFBFF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725331" cy="5143500"/>
          </a:xfrm>
          <a:prstGeom prst="rect">
            <a:avLst/>
          </a:prstGeom>
          <a:solidFill>
            <a:srgbClr val="E0DBE9"/>
          </a:solid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98237" y="7539285"/>
            <a:ext cx="528857" cy="351930"/>
          </a:xfrm>
          <a:custGeom>
            <a:avLst/>
            <a:gdLst/>
            <a:ahLst/>
            <a:cxnLst/>
            <a:rect r="r" b="b" t="t" l="l"/>
            <a:pathLst>
              <a:path h="351930" w="528857">
                <a:moveTo>
                  <a:pt x="0" y="0"/>
                </a:moveTo>
                <a:lnTo>
                  <a:pt x="528857" y="0"/>
                </a:lnTo>
                <a:lnTo>
                  <a:pt x="528857" y="351930"/>
                </a:lnTo>
                <a:lnTo>
                  <a:pt x="0" y="351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95035" y="2571750"/>
            <a:ext cx="7048965" cy="4007405"/>
          </a:xfrm>
          <a:custGeom>
            <a:avLst/>
            <a:gdLst/>
            <a:ahLst/>
            <a:cxnLst/>
            <a:rect r="r" b="b" t="t" l="l"/>
            <a:pathLst>
              <a:path h="4007405" w="7048965">
                <a:moveTo>
                  <a:pt x="0" y="0"/>
                </a:moveTo>
                <a:lnTo>
                  <a:pt x="7048965" y="0"/>
                </a:lnTo>
                <a:lnTo>
                  <a:pt x="7048965" y="4007405"/>
                </a:lnTo>
                <a:lnTo>
                  <a:pt x="0" y="4007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129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06002" y="5011623"/>
            <a:ext cx="8758422" cy="4459975"/>
          </a:xfrm>
          <a:custGeom>
            <a:avLst/>
            <a:gdLst/>
            <a:ahLst/>
            <a:cxnLst/>
            <a:rect r="r" b="b" t="t" l="l"/>
            <a:pathLst>
              <a:path h="4459975" w="8758422">
                <a:moveTo>
                  <a:pt x="0" y="0"/>
                </a:moveTo>
                <a:lnTo>
                  <a:pt x="8758422" y="0"/>
                </a:lnTo>
                <a:lnTo>
                  <a:pt x="8758422" y="4459975"/>
                </a:lnTo>
                <a:lnTo>
                  <a:pt x="0" y="44599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96662" y="500633"/>
            <a:ext cx="11077373" cy="930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b="true" sz="7000">
                <a:solidFill>
                  <a:srgbClr val="FDFB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MATLAB CODE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71136" y="1430914"/>
            <a:ext cx="11145728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E0DBE9"/>
                </a:solidFill>
                <a:latin typeface="Clear Sans"/>
                <a:ea typeface="Clear Sans"/>
                <a:cs typeface="Clear Sans"/>
                <a:sym typeface="Clear Sans"/>
              </a:rPr>
              <a:t>Transformation Matrices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2A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725331" cy="10287000"/>
          </a:xfrm>
          <a:prstGeom prst="rect">
            <a:avLst/>
          </a:prstGeom>
          <a:solidFill>
            <a:srgbClr val="FDFBFF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725331" cy="5143500"/>
          </a:xfrm>
          <a:prstGeom prst="rect">
            <a:avLst/>
          </a:prstGeom>
          <a:solidFill>
            <a:srgbClr val="E0DBE9"/>
          </a:solid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98237" y="7539285"/>
            <a:ext cx="528857" cy="351930"/>
          </a:xfrm>
          <a:custGeom>
            <a:avLst/>
            <a:gdLst/>
            <a:ahLst/>
            <a:cxnLst/>
            <a:rect r="r" b="b" t="t" l="l"/>
            <a:pathLst>
              <a:path h="351930" w="528857">
                <a:moveTo>
                  <a:pt x="0" y="0"/>
                </a:moveTo>
                <a:lnTo>
                  <a:pt x="528857" y="0"/>
                </a:lnTo>
                <a:lnTo>
                  <a:pt x="528857" y="351930"/>
                </a:lnTo>
                <a:lnTo>
                  <a:pt x="0" y="351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05986" y="2571750"/>
            <a:ext cx="12697114" cy="7100360"/>
          </a:xfrm>
          <a:custGeom>
            <a:avLst/>
            <a:gdLst/>
            <a:ahLst/>
            <a:cxnLst/>
            <a:rect r="r" b="b" t="t" l="l"/>
            <a:pathLst>
              <a:path h="7100360" w="12697114">
                <a:moveTo>
                  <a:pt x="0" y="0"/>
                </a:moveTo>
                <a:lnTo>
                  <a:pt x="12697114" y="0"/>
                </a:lnTo>
                <a:lnTo>
                  <a:pt x="12697114" y="7100360"/>
                </a:lnTo>
                <a:lnTo>
                  <a:pt x="0" y="71003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12862" y="630234"/>
            <a:ext cx="11077373" cy="930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b="true" sz="7000">
                <a:solidFill>
                  <a:srgbClr val="FDFB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MATLAB CODE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71136" y="1560516"/>
            <a:ext cx="11145728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E0DBE9"/>
                </a:solidFill>
                <a:latin typeface="Clear Sans"/>
                <a:ea typeface="Clear Sans"/>
                <a:cs typeface="Clear Sans"/>
                <a:sym typeface="Clear Sans"/>
              </a:rPr>
              <a:t>Inverse Kinematics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2A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486769" y="419534"/>
            <a:ext cx="5314462" cy="94479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3A2A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88891" y="4274503"/>
            <a:ext cx="631021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2A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525" y="0"/>
            <a:ext cx="1725331" cy="10287000"/>
          </a:xfrm>
          <a:prstGeom prst="rect">
            <a:avLst/>
          </a:prstGeom>
          <a:solidFill>
            <a:srgbClr val="FDFBFF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725331" cy="5143500"/>
          </a:xfrm>
          <a:prstGeom prst="rect">
            <a:avLst/>
          </a:prstGeom>
          <a:solidFill>
            <a:srgbClr val="E0DBE9"/>
          </a:solid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98237" y="7539285"/>
            <a:ext cx="528857" cy="351930"/>
          </a:xfrm>
          <a:custGeom>
            <a:avLst/>
            <a:gdLst/>
            <a:ahLst/>
            <a:cxnLst/>
            <a:rect r="r" b="b" t="t" l="l"/>
            <a:pathLst>
              <a:path h="351930" w="528857">
                <a:moveTo>
                  <a:pt x="0" y="0"/>
                </a:moveTo>
                <a:lnTo>
                  <a:pt x="528857" y="0"/>
                </a:lnTo>
                <a:lnTo>
                  <a:pt x="528857" y="351930"/>
                </a:lnTo>
                <a:lnTo>
                  <a:pt x="0" y="351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14816" y="495998"/>
            <a:ext cx="14544484" cy="9295004"/>
          </a:xfrm>
          <a:custGeom>
            <a:avLst/>
            <a:gdLst/>
            <a:ahLst/>
            <a:cxnLst/>
            <a:rect r="r" b="b" t="t" l="l"/>
            <a:pathLst>
              <a:path h="9295004" w="14544484">
                <a:moveTo>
                  <a:pt x="0" y="0"/>
                </a:moveTo>
                <a:lnTo>
                  <a:pt x="14544484" y="0"/>
                </a:lnTo>
                <a:lnTo>
                  <a:pt x="14544484" y="9295004"/>
                </a:lnTo>
                <a:lnTo>
                  <a:pt x="0" y="9295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357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5143500"/>
            <a:ext cx="1725331" cy="5143500"/>
          </a:xfrm>
          <a:prstGeom prst="rect">
            <a:avLst/>
          </a:prstGeom>
          <a:solidFill>
            <a:srgbClr val="E0DBE9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725331" cy="5143500"/>
          </a:xfrm>
          <a:prstGeom prst="rect">
            <a:avLst/>
          </a:prstGeom>
          <a:solidFill>
            <a:srgbClr val="3A2A66"/>
          </a:solid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98237" y="7539285"/>
            <a:ext cx="528857" cy="351930"/>
          </a:xfrm>
          <a:custGeom>
            <a:avLst/>
            <a:gdLst/>
            <a:ahLst/>
            <a:cxnLst/>
            <a:rect r="r" b="b" t="t" l="l"/>
            <a:pathLst>
              <a:path h="351930" w="528857">
                <a:moveTo>
                  <a:pt x="0" y="0"/>
                </a:moveTo>
                <a:lnTo>
                  <a:pt x="528857" y="0"/>
                </a:lnTo>
                <a:lnTo>
                  <a:pt x="528857" y="351930"/>
                </a:lnTo>
                <a:lnTo>
                  <a:pt x="0" y="351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645248" y="4467268"/>
            <a:ext cx="2267705" cy="1743039"/>
            <a:chOff x="0" y="0"/>
            <a:chExt cx="3023606" cy="2324053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3023606" cy="2324053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A2A66">
                  <a:alpha val="49804"/>
                </a:srgbClr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589834" y="932087"/>
              <a:ext cx="1843937" cy="5075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1"/>
                </a:lnSpc>
              </a:pPr>
              <a:r>
                <a:rPr lang="en-US" b="true" sz="2731">
                  <a:solidFill>
                    <a:srgbClr val="FDFBFF">
                      <a:alpha val="49804"/>
                    </a:srgbClr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MATLAB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089851" y="4490128"/>
            <a:ext cx="2306840" cy="1720180"/>
            <a:chOff x="0" y="0"/>
            <a:chExt cx="3075787" cy="229357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3075787" cy="2293573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A2A66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600014" y="947351"/>
              <a:ext cx="1875760" cy="446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31"/>
                </a:lnSpc>
              </a:pPr>
              <a:r>
                <a:rPr lang="en-US" b="true" sz="2431">
                  <a:solidFill>
                    <a:srgbClr val="FDFBFF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ARDUINO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605313" y="1545500"/>
            <a:ext cx="11077373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b="true" sz="8500">
                <a:solidFill>
                  <a:srgbClr val="3A2A6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IMPLEMENTATION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95290" y="7187198"/>
            <a:ext cx="3492103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3A2A66"/>
                </a:solidFill>
                <a:latin typeface="Clear Sans"/>
                <a:ea typeface="Clear Sans"/>
                <a:cs typeface="Clear Sans"/>
                <a:sym typeface="Clear Sans"/>
              </a:rPr>
              <a:t>Calculate forward or inverse kinematics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39894" y="7187198"/>
            <a:ext cx="3492103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3A2A66"/>
                </a:solidFill>
                <a:latin typeface="Clear Sans"/>
                <a:ea typeface="Clear Sans"/>
                <a:cs typeface="Clear Sans"/>
                <a:sym typeface="Clear Sans"/>
              </a:rPr>
              <a:t>Input angle to servo motors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189177" y="4657710"/>
            <a:ext cx="1900189" cy="1150385"/>
            <a:chOff x="0" y="0"/>
            <a:chExt cx="812800" cy="49207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492074"/>
            </a:xfrm>
            <a:custGeom>
              <a:avLst/>
              <a:gdLst/>
              <a:ahLst/>
              <a:cxnLst/>
              <a:rect r="r" b="b" t="t" l="l"/>
              <a:pathLst>
                <a:path h="492074" w="812800">
                  <a:moveTo>
                    <a:pt x="812800" y="246037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88874"/>
                  </a:lnTo>
                  <a:lnTo>
                    <a:pt x="406400" y="288874"/>
                  </a:lnTo>
                  <a:lnTo>
                    <a:pt x="406400" y="492074"/>
                  </a:lnTo>
                  <a:lnTo>
                    <a:pt x="812800" y="246037"/>
                  </a:lnTo>
                  <a:close/>
                </a:path>
              </a:pathLst>
            </a:custGeom>
            <a:solidFill>
              <a:srgbClr val="383A4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250825"/>
              <a:ext cx="711200" cy="38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3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2A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525" y="0"/>
            <a:ext cx="1725331" cy="10287000"/>
          </a:xfrm>
          <a:prstGeom prst="rect">
            <a:avLst/>
          </a:prstGeom>
          <a:solidFill>
            <a:srgbClr val="FDFBFF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725331" cy="5143500"/>
          </a:xfrm>
          <a:prstGeom prst="rect">
            <a:avLst/>
          </a:prstGeom>
          <a:solidFill>
            <a:srgbClr val="E0DBE9"/>
          </a:solid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98237" y="7539285"/>
            <a:ext cx="528857" cy="351930"/>
          </a:xfrm>
          <a:custGeom>
            <a:avLst/>
            <a:gdLst/>
            <a:ahLst/>
            <a:cxnLst/>
            <a:rect r="r" b="b" t="t" l="l"/>
            <a:pathLst>
              <a:path h="351930" w="528857">
                <a:moveTo>
                  <a:pt x="0" y="0"/>
                </a:moveTo>
                <a:lnTo>
                  <a:pt x="528857" y="0"/>
                </a:lnTo>
                <a:lnTo>
                  <a:pt x="528857" y="351930"/>
                </a:lnTo>
                <a:lnTo>
                  <a:pt x="0" y="351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5401387" y="-1715596"/>
            <a:ext cx="9305051" cy="13718192"/>
          </a:xfrm>
          <a:custGeom>
            <a:avLst/>
            <a:gdLst/>
            <a:ahLst/>
            <a:cxnLst/>
            <a:rect r="r" b="b" t="t" l="l"/>
            <a:pathLst>
              <a:path h="13718192" w="9305051">
                <a:moveTo>
                  <a:pt x="0" y="0"/>
                </a:moveTo>
                <a:lnTo>
                  <a:pt x="9305051" y="0"/>
                </a:lnTo>
                <a:lnTo>
                  <a:pt x="9305051" y="13718192"/>
                </a:lnTo>
                <a:lnTo>
                  <a:pt x="0" y="13718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2" t="-12890" r="0" b="-558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5143500"/>
            <a:ext cx="1725331" cy="5143500"/>
          </a:xfrm>
          <a:prstGeom prst="rect">
            <a:avLst/>
          </a:prstGeom>
          <a:solidFill>
            <a:srgbClr val="E0DBE9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725331" cy="5143500"/>
          </a:xfrm>
          <a:prstGeom prst="rect">
            <a:avLst/>
          </a:prstGeom>
          <a:solidFill>
            <a:srgbClr val="3A2A66"/>
          </a:solid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98237" y="7539285"/>
            <a:ext cx="528857" cy="351930"/>
          </a:xfrm>
          <a:custGeom>
            <a:avLst/>
            <a:gdLst/>
            <a:ahLst/>
            <a:cxnLst/>
            <a:rect r="r" b="b" t="t" l="l"/>
            <a:pathLst>
              <a:path h="351930" w="528857">
                <a:moveTo>
                  <a:pt x="0" y="0"/>
                </a:moveTo>
                <a:lnTo>
                  <a:pt x="528857" y="0"/>
                </a:lnTo>
                <a:lnTo>
                  <a:pt x="528857" y="351930"/>
                </a:lnTo>
                <a:lnTo>
                  <a:pt x="0" y="351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13931" y="3953576"/>
            <a:ext cx="13435619" cy="3497245"/>
          </a:xfrm>
          <a:custGeom>
            <a:avLst/>
            <a:gdLst/>
            <a:ahLst/>
            <a:cxnLst/>
            <a:rect r="r" b="b" t="t" l="l"/>
            <a:pathLst>
              <a:path h="3497245" w="13435619">
                <a:moveTo>
                  <a:pt x="0" y="0"/>
                </a:moveTo>
                <a:lnTo>
                  <a:pt x="13435619" y="0"/>
                </a:lnTo>
                <a:lnTo>
                  <a:pt x="13435619" y="3497246"/>
                </a:lnTo>
                <a:lnTo>
                  <a:pt x="0" y="3497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28176" y="1858963"/>
            <a:ext cx="7023633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b="true" sz="8500">
                <a:solidFill>
                  <a:srgbClr val="3A2A6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DH TABLE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5143500"/>
            <a:ext cx="1725331" cy="5143500"/>
          </a:xfrm>
          <a:prstGeom prst="rect">
            <a:avLst/>
          </a:prstGeom>
          <a:solidFill>
            <a:srgbClr val="E0DBE9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725331" cy="5143500"/>
          </a:xfrm>
          <a:prstGeom prst="rect">
            <a:avLst/>
          </a:prstGeom>
          <a:solidFill>
            <a:srgbClr val="3A2A66"/>
          </a:solid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98237" y="7539285"/>
            <a:ext cx="528857" cy="351930"/>
          </a:xfrm>
          <a:custGeom>
            <a:avLst/>
            <a:gdLst/>
            <a:ahLst/>
            <a:cxnLst/>
            <a:rect r="r" b="b" t="t" l="l"/>
            <a:pathLst>
              <a:path h="351930" w="528857">
                <a:moveTo>
                  <a:pt x="0" y="0"/>
                </a:moveTo>
                <a:lnTo>
                  <a:pt x="528857" y="0"/>
                </a:lnTo>
                <a:lnTo>
                  <a:pt x="528857" y="351930"/>
                </a:lnTo>
                <a:lnTo>
                  <a:pt x="0" y="351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74076" y="2800350"/>
            <a:ext cx="5769924" cy="6200223"/>
          </a:xfrm>
          <a:custGeom>
            <a:avLst/>
            <a:gdLst/>
            <a:ahLst/>
            <a:cxnLst/>
            <a:rect r="r" b="b" t="t" l="l"/>
            <a:pathLst>
              <a:path h="6200223" w="5769924">
                <a:moveTo>
                  <a:pt x="0" y="0"/>
                </a:moveTo>
                <a:lnTo>
                  <a:pt x="5769924" y="0"/>
                </a:lnTo>
                <a:lnTo>
                  <a:pt x="5769924" y="6200223"/>
                </a:lnTo>
                <a:lnTo>
                  <a:pt x="0" y="6200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83630" y="2571750"/>
            <a:ext cx="6164226" cy="4274813"/>
          </a:xfrm>
          <a:custGeom>
            <a:avLst/>
            <a:gdLst/>
            <a:ahLst/>
            <a:cxnLst/>
            <a:rect r="r" b="b" t="t" l="l"/>
            <a:pathLst>
              <a:path h="4274813" w="6164226">
                <a:moveTo>
                  <a:pt x="0" y="0"/>
                </a:moveTo>
                <a:lnTo>
                  <a:pt x="6164226" y="0"/>
                </a:lnTo>
                <a:lnTo>
                  <a:pt x="6164226" y="4274813"/>
                </a:lnTo>
                <a:lnTo>
                  <a:pt x="0" y="42748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146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03020" y="7114508"/>
            <a:ext cx="4423799" cy="2390695"/>
          </a:xfrm>
          <a:custGeom>
            <a:avLst/>
            <a:gdLst/>
            <a:ahLst/>
            <a:cxnLst/>
            <a:rect r="r" b="b" t="t" l="l"/>
            <a:pathLst>
              <a:path h="2390695" w="4423799">
                <a:moveTo>
                  <a:pt x="0" y="0"/>
                </a:moveTo>
                <a:lnTo>
                  <a:pt x="4423799" y="0"/>
                </a:lnTo>
                <a:lnTo>
                  <a:pt x="4423799" y="2390695"/>
                </a:lnTo>
                <a:lnTo>
                  <a:pt x="0" y="23906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812" r="0" b="-481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74076" y="1028700"/>
            <a:ext cx="11145728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3A2A66"/>
                </a:solidFill>
                <a:latin typeface="Clear Sans"/>
                <a:ea typeface="Clear Sans"/>
                <a:cs typeface="Clear Sans"/>
                <a:sym typeface="Clear Sans"/>
              </a:rPr>
              <a:t>Forward Kinematics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2A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5143500"/>
            <a:ext cx="1725331" cy="5143500"/>
          </a:xfrm>
          <a:prstGeom prst="rect">
            <a:avLst/>
          </a:prstGeom>
          <a:solidFill>
            <a:srgbClr val="3A2A66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725331" cy="5143500"/>
          </a:xfrm>
          <a:prstGeom prst="rect">
            <a:avLst/>
          </a:prstGeom>
          <a:solidFill>
            <a:srgbClr val="FDFBFF"/>
          </a:solid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98237" y="7539285"/>
            <a:ext cx="528857" cy="351930"/>
          </a:xfrm>
          <a:custGeom>
            <a:avLst/>
            <a:gdLst/>
            <a:ahLst/>
            <a:cxnLst/>
            <a:rect r="r" b="b" t="t" l="l"/>
            <a:pathLst>
              <a:path h="351930" w="528857">
                <a:moveTo>
                  <a:pt x="0" y="0"/>
                </a:moveTo>
                <a:lnTo>
                  <a:pt x="528857" y="0"/>
                </a:lnTo>
                <a:lnTo>
                  <a:pt x="528857" y="351930"/>
                </a:lnTo>
                <a:lnTo>
                  <a:pt x="0" y="351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66528" y="2733752"/>
            <a:ext cx="6336548" cy="2837672"/>
          </a:xfrm>
          <a:custGeom>
            <a:avLst/>
            <a:gdLst/>
            <a:ahLst/>
            <a:cxnLst/>
            <a:rect r="r" b="b" t="t" l="l"/>
            <a:pathLst>
              <a:path h="2837672" w="6336548">
                <a:moveTo>
                  <a:pt x="0" y="0"/>
                </a:moveTo>
                <a:lnTo>
                  <a:pt x="6336548" y="0"/>
                </a:lnTo>
                <a:lnTo>
                  <a:pt x="6336548" y="2837672"/>
                </a:lnTo>
                <a:lnTo>
                  <a:pt x="0" y="2837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86" t="-40381" r="-9114" b="-28203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62530" y="2733752"/>
            <a:ext cx="6696770" cy="6891585"/>
          </a:xfrm>
          <a:custGeom>
            <a:avLst/>
            <a:gdLst/>
            <a:ahLst/>
            <a:cxnLst/>
            <a:rect r="r" b="b" t="t" l="l"/>
            <a:pathLst>
              <a:path h="6891585" w="6696770">
                <a:moveTo>
                  <a:pt x="0" y="0"/>
                </a:moveTo>
                <a:lnTo>
                  <a:pt x="6696770" y="0"/>
                </a:lnTo>
                <a:lnTo>
                  <a:pt x="6696770" y="6891585"/>
                </a:lnTo>
                <a:lnTo>
                  <a:pt x="0" y="68915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69" t="-58278" r="-2614" b="-1466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66528" y="6694637"/>
            <a:ext cx="6336548" cy="2123418"/>
          </a:xfrm>
          <a:custGeom>
            <a:avLst/>
            <a:gdLst/>
            <a:ahLst/>
            <a:cxnLst/>
            <a:rect r="r" b="b" t="t" l="l"/>
            <a:pathLst>
              <a:path h="2123418" w="6336548">
                <a:moveTo>
                  <a:pt x="0" y="0"/>
                </a:moveTo>
                <a:lnTo>
                  <a:pt x="6336548" y="0"/>
                </a:lnTo>
                <a:lnTo>
                  <a:pt x="6336548" y="2123418"/>
                </a:lnTo>
                <a:lnTo>
                  <a:pt x="0" y="21234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665" t="-380305" r="-28191" b="-21030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69326" y="1028700"/>
            <a:ext cx="11145728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E0DBE9"/>
                </a:solidFill>
                <a:latin typeface="Clear Sans"/>
                <a:ea typeface="Clear Sans"/>
                <a:cs typeface="Clear Sans"/>
                <a:sym typeface="Clear Sans"/>
              </a:rPr>
              <a:t>Inverse Kinematics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B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5143500"/>
            <a:ext cx="1725331" cy="5143500"/>
          </a:xfrm>
          <a:prstGeom prst="rect">
            <a:avLst/>
          </a:prstGeom>
          <a:solidFill>
            <a:srgbClr val="3A2A66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725331" cy="5143500"/>
          </a:xfrm>
          <a:prstGeom prst="rect">
            <a:avLst/>
          </a:prstGeom>
          <a:solidFill>
            <a:srgbClr val="FDFBFF"/>
          </a:solid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98237" y="7539285"/>
            <a:ext cx="528857" cy="351930"/>
          </a:xfrm>
          <a:custGeom>
            <a:avLst/>
            <a:gdLst/>
            <a:ahLst/>
            <a:cxnLst/>
            <a:rect r="r" b="b" t="t" l="l"/>
            <a:pathLst>
              <a:path h="351930" w="528857">
                <a:moveTo>
                  <a:pt x="0" y="0"/>
                </a:moveTo>
                <a:lnTo>
                  <a:pt x="528857" y="0"/>
                </a:lnTo>
                <a:lnTo>
                  <a:pt x="528857" y="351930"/>
                </a:lnTo>
                <a:lnTo>
                  <a:pt x="0" y="351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94585" y="2354240"/>
            <a:ext cx="8260257" cy="2789260"/>
          </a:xfrm>
          <a:custGeom>
            <a:avLst/>
            <a:gdLst/>
            <a:ahLst/>
            <a:cxnLst/>
            <a:rect r="r" b="b" t="t" l="l"/>
            <a:pathLst>
              <a:path h="2789260" w="8260257">
                <a:moveTo>
                  <a:pt x="0" y="0"/>
                </a:moveTo>
                <a:lnTo>
                  <a:pt x="8260257" y="0"/>
                </a:lnTo>
                <a:lnTo>
                  <a:pt x="8260257" y="2789260"/>
                </a:lnTo>
                <a:lnTo>
                  <a:pt x="0" y="27892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17470" y="6327483"/>
            <a:ext cx="13214487" cy="2775534"/>
          </a:xfrm>
          <a:custGeom>
            <a:avLst/>
            <a:gdLst/>
            <a:ahLst/>
            <a:cxnLst/>
            <a:rect r="r" b="b" t="t" l="l"/>
            <a:pathLst>
              <a:path h="2775534" w="13214487">
                <a:moveTo>
                  <a:pt x="0" y="0"/>
                </a:moveTo>
                <a:lnTo>
                  <a:pt x="13214487" y="0"/>
                </a:lnTo>
                <a:lnTo>
                  <a:pt x="13214487" y="2775534"/>
                </a:lnTo>
                <a:lnTo>
                  <a:pt x="0" y="27755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34645" y="880338"/>
            <a:ext cx="5929256" cy="934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6"/>
              </a:lnSpc>
            </a:pPr>
            <a:r>
              <a:rPr lang="en-US" b="true" sz="7086">
                <a:solidFill>
                  <a:srgbClr val="3A2A6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JACOBIAN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2A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725331" cy="10287000"/>
          </a:xfrm>
          <a:prstGeom prst="rect">
            <a:avLst/>
          </a:prstGeom>
          <a:solidFill>
            <a:srgbClr val="FDFBFF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725331" cy="5143500"/>
          </a:xfrm>
          <a:prstGeom prst="rect">
            <a:avLst/>
          </a:prstGeom>
          <a:solidFill>
            <a:srgbClr val="E0DBE9"/>
          </a:solid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98237" y="7539285"/>
            <a:ext cx="528857" cy="351930"/>
          </a:xfrm>
          <a:custGeom>
            <a:avLst/>
            <a:gdLst/>
            <a:ahLst/>
            <a:cxnLst/>
            <a:rect r="r" b="b" t="t" l="l"/>
            <a:pathLst>
              <a:path h="351930" w="528857">
                <a:moveTo>
                  <a:pt x="0" y="0"/>
                </a:moveTo>
                <a:lnTo>
                  <a:pt x="528857" y="0"/>
                </a:lnTo>
                <a:lnTo>
                  <a:pt x="528857" y="351930"/>
                </a:lnTo>
                <a:lnTo>
                  <a:pt x="0" y="351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86167" y="2571750"/>
            <a:ext cx="8904068" cy="7389220"/>
          </a:xfrm>
          <a:custGeom>
            <a:avLst/>
            <a:gdLst/>
            <a:ahLst/>
            <a:cxnLst/>
            <a:rect r="r" b="b" t="t" l="l"/>
            <a:pathLst>
              <a:path h="7389220" w="8904068">
                <a:moveTo>
                  <a:pt x="0" y="0"/>
                </a:moveTo>
                <a:lnTo>
                  <a:pt x="8904068" y="0"/>
                </a:lnTo>
                <a:lnTo>
                  <a:pt x="8904068" y="7389220"/>
                </a:lnTo>
                <a:lnTo>
                  <a:pt x="0" y="7389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12862" y="630234"/>
            <a:ext cx="11077373" cy="930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b="true" sz="7000">
                <a:solidFill>
                  <a:srgbClr val="FDFB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MATLAB CODE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71136" y="1560516"/>
            <a:ext cx="11145728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E0DBE9"/>
                </a:solidFill>
                <a:latin typeface="Clear Sans"/>
                <a:ea typeface="Clear Sans"/>
                <a:cs typeface="Clear Sans"/>
                <a:sym typeface="Clear Sans"/>
              </a:rPr>
              <a:t>Forward Kinematics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DAGYn8TB0w0</dc:identifier>
  <dcterms:modified xsi:type="dcterms:W3CDTF">2011-08-01T06:04:30Z</dcterms:modified>
  <cp:revision>1</cp:revision>
  <dc:title>Copy of 4 DOF Robot arm</dc:title>
</cp:coreProperties>
</file>